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17" r:id="rId1"/>
  </p:sldMasterIdLst>
  <p:sldIdLst>
    <p:sldId id="256" r:id="rId2"/>
    <p:sldId id="257" r:id="rId3"/>
    <p:sldId id="258" r:id="rId4"/>
    <p:sldId id="259" r:id="rId5"/>
    <p:sldId id="260" r:id="rId6"/>
    <p:sldId id="261" r:id="rId7"/>
    <p:sldId id="264" r:id="rId8"/>
    <p:sldId id="265" r:id="rId9"/>
    <p:sldId id="266" r:id="rId10"/>
    <p:sldId id="267" r:id="rId11"/>
    <p:sldId id="271" r:id="rId12"/>
    <p:sldId id="268" r:id="rId13"/>
    <p:sldId id="269" r:id="rId14"/>
    <p:sldId id="270" r:id="rId15"/>
    <p:sldId id="272"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748" autoAdjust="0"/>
    <p:restoredTop sz="95070" autoAdjust="0"/>
  </p:normalViewPr>
  <p:slideViewPr>
    <p:cSldViewPr snapToGrid="0">
      <p:cViewPr>
        <p:scale>
          <a:sx n="100" d="100"/>
          <a:sy n="100" d="100"/>
        </p:scale>
        <p:origin x="12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21" Type="http://schemas.microsoft.com/office/2016/11/relationships/changesInfo" Target="changesInfos/changesInfo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iladri Biswas" userId="56e47ae43ec8b344" providerId="LiveId" clId="{2BE96F88-73B7-481F-89B5-A873D01E22B1}"/>
    <pc:docChg chg="custSel modSld">
      <pc:chgData name="Niladri Biswas" userId="56e47ae43ec8b344" providerId="LiveId" clId="{2BE96F88-73B7-481F-89B5-A873D01E22B1}" dt="2023-02-06T21:09:15.012" v="153" actId="1036"/>
      <pc:docMkLst>
        <pc:docMk/>
      </pc:docMkLst>
      <pc:sldChg chg="modSp mod">
        <pc:chgData name="Niladri Biswas" userId="56e47ae43ec8b344" providerId="LiveId" clId="{2BE96F88-73B7-481F-89B5-A873D01E22B1}" dt="2023-02-06T21:07:01.113" v="117" actId="1076"/>
        <pc:sldMkLst>
          <pc:docMk/>
          <pc:sldMk cId="2530779506" sldId="256"/>
        </pc:sldMkLst>
        <pc:spChg chg="mod">
          <ac:chgData name="Niladri Biswas" userId="56e47ae43ec8b344" providerId="LiveId" clId="{2BE96F88-73B7-481F-89B5-A873D01E22B1}" dt="2023-02-06T21:07:01.113" v="117" actId="1076"/>
          <ac:spMkLst>
            <pc:docMk/>
            <pc:sldMk cId="2530779506" sldId="256"/>
            <ac:spMk id="2" creationId="{74AD71AD-7E13-B5B5-D362-7891653872EC}"/>
          </ac:spMkLst>
        </pc:spChg>
      </pc:sldChg>
      <pc:sldChg chg="modSp mod">
        <pc:chgData name="Niladri Biswas" userId="56e47ae43ec8b344" providerId="LiveId" clId="{2BE96F88-73B7-481F-89B5-A873D01E22B1}" dt="2023-02-06T21:02:53.239" v="77"/>
        <pc:sldMkLst>
          <pc:docMk/>
          <pc:sldMk cId="361109178" sldId="257"/>
        </pc:sldMkLst>
        <pc:spChg chg="mod">
          <ac:chgData name="Niladri Biswas" userId="56e47ae43ec8b344" providerId="LiveId" clId="{2BE96F88-73B7-481F-89B5-A873D01E22B1}" dt="2023-02-06T21:02:33.761" v="75" actId="1076"/>
          <ac:spMkLst>
            <pc:docMk/>
            <pc:sldMk cId="361109178" sldId="257"/>
            <ac:spMk id="6" creationId="{67B5C5FA-50D5-B6F0-536F-A0ED3CDCE42D}"/>
          </ac:spMkLst>
        </pc:spChg>
        <pc:picChg chg="mod">
          <ac:chgData name="Niladri Biswas" userId="56e47ae43ec8b344" providerId="LiveId" clId="{2BE96F88-73B7-481F-89B5-A873D01E22B1}" dt="2023-02-06T21:02:53.239" v="77"/>
          <ac:picMkLst>
            <pc:docMk/>
            <pc:sldMk cId="361109178" sldId="257"/>
            <ac:picMk id="5" creationId="{3282AD9B-EB08-2CBF-427F-07EA3103199C}"/>
          </ac:picMkLst>
        </pc:picChg>
      </pc:sldChg>
      <pc:sldChg chg="modSp mod">
        <pc:chgData name="Niladri Biswas" userId="56e47ae43ec8b344" providerId="LiveId" clId="{2BE96F88-73B7-481F-89B5-A873D01E22B1}" dt="2023-02-06T21:02:53.497" v="78" actId="27636"/>
        <pc:sldMkLst>
          <pc:docMk/>
          <pc:sldMk cId="1265899652" sldId="258"/>
        </pc:sldMkLst>
        <pc:spChg chg="mod">
          <ac:chgData name="Niladri Biswas" userId="56e47ae43ec8b344" providerId="LiveId" clId="{2BE96F88-73B7-481F-89B5-A873D01E22B1}" dt="2023-02-06T21:02:53.497" v="78" actId="27636"/>
          <ac:spMkLst>
            <pc:docMk/>
            <pc:sldMk cId="1265899652" sldId="258"/>
            <ac:spMk id="6" creationId="{64D0126A-5F73-4EA7-F964-B23F4C4539FB}"/>
          </ac:spMkLst>
        </pc:spChg>
        <pc:picChg chg="mod">
          <ac:chgData name="Niladri Biswas" userId="56e47ae43ec8b344" providerId="LiveId" clId="{2BE96F88-73B7-481F-89B5-A873D01E22B1}" dt="2023-02-06T21:02:53.239" v="77"/>
          <ac:picMkLst>
            <pc:docMk/>
            <pc:sldMk cId="1265899652" sldId="258"/>
            <ac:picMk id="10" creationId="{BE27D34D-BBD2-1BEC-FDC9-3FB8DAFBD5AB}"/>
          </ac:picMkLst>
        </pc:picChg>
      </pc:sldChg>
      <pc:sldChg chg="modSp mod">
        <pc:chgData name="Niladri Biswas" userId="56e47ae43ec8b344" providerId="LiveId" clId="{2BE96F88-73B7-481F-89B5-A873D01E22B1}" dt="2023-02-06T21:02:53.239" v="77"/>
        <pc:sldMkLst>
          <pc:docMk/>
          <pc:sldMk cId="1081456935" sldId="259"/>
        </pc:sldMkLst>
        <pc:spChg chg="mod">
          <ac:chgData name="Niladri Biswas" userId="56e47ae43ec8b344" providerId="LiveId" clId="{2BE96F88-73B7-481F-89B5-A873D01E22B1}" dt="2023-02-06T20:58:28.297" v="13" actId="1076"/>
          <ac:spMkLst>
            <pc:docMk/>
            <pc:sldMk cId="1081456935" sldId="259"/>
            <ac:spMk id="6" creationId="{0015AE2B-A771-38E3-B9B7-648B6A45CCB1}"/>
          </ac:spMkLst>
        </pc:spChg>
        <pc:picChg chg="mod">
          <ac:chgData name="Niladri Biswas" userId="56e47ae43ec8b344" providerId="LiveId" clId="{2BE96F88-73B7-481F-89B5-A873D01E22B1}" dt="2023-02-06T21:02:53.239" v="77"/>
          <ac:picMkLst>
            <pc:docMk/>
            <pc:sldMk cId="1081456935" sldId="259"/>
            <ac:picMk id="5" creationId="{3D94B296-68EB-3592-FC95-26BFCE631A8F}"/>
          </ac:picMkLst>
        </pc:picChg>
      </pc:sldChg>
      <pc:sldChg chg="modSp mod">
        <pc:chgData name="Niladri Biswas" userId="56e47ae43ec8b344" providerId="LiveId" clId="{2BE96F88-73B7-481F-89B5-A873D01E22B1}" dt="2023-02-06T21:02:53.513" v="79" actId="27636"/>
        <pc:sldMkLst>
          <pc:docMk/>
          <pc:sldMk cId="52144029" sldId="260"/>
        </pc:sldMkLst>
        <pc:spChg chg="mod">
          <ac:chgData name="Niladri Biswas" userId="56e47ae43ec8b344" providerId="LiveId" clId="{2BE96F88-73B7-481F-89B5-A873D01E22B1}" dt="2023-02-06T21:02:53.513" v="79" actId="27636"/>
          <ac:spMkLst>
            <pc:docMk/>
            <pc:sldMk cId="52144029" sldId="260"/>
            <ac:spMk id="6" creationId="{436D60A8-912E-DDB2-E310-50A97933B47D}"/>
          </ac:spMkLst>
        </pc:spChg>
        <pc:picChg chg="mod">
          <ac:chgData name="Niladri Biswas" userId="56e47ae43ec8b344" providerId="LiveId" clId="{2BE96F88-73B7-481F-89B5-A873D01E22B1}" dt="2023-02-06T21:02:53.239" v="77"/>
          <ac:picMkLst>
            <pc:docMk/>
            <pc:sldMk cId="52144029" sldId="260"/>
            <ac:picMk id="5" creationId="{F6283A66-A792-AC19-AEDD-D94A6206A6EE}"/>
          </ac:picMkLst>
        </pc:picChg>
      </pc:sldChg>
      <pc:sldChg chg="modSp mod">
        <pc:chgData name="Niladri Biswas" userId="56e47ae43ec8b344" providerId="LiveId" clId="{2BE96F88-73B7-481F-89B5-A873D01E22B1}" dt="2023-02-06T21:03:42.850" v="88" actId="14100"/>
        <pc:sldMkLst>
          <pc:docMk/>
          <pc:sldMk cId="4109186197" sldId="261"/>
        </pc:sldMkLst>
        <pc:spChg chg="mod">
          <ac:chgData name="Niladri Biswas" userId="56e47ae43ec8b344" providerId="LiveId" clId="{2BE96F88-73B7-481F-89B5-A873D01E22B1}" dt="2023-02-06T20:59:13.723" v="20" actId="27636"/>
          <ac:spMkLst>
            <pc:docMk/>
            <pc:sldMk cId="4109186197" sldId="261"/>
            <ac:spMk id="6" creationId="{DEA9F141-7315-335A-1782-86BFC7A40735}"/>
          </ac:spMkLst>
        </pc:spChg>
        <pc:picChg chg="mod">
          <ac:chgData name="Niladri Biswas" userId="56e47ae43ec8b344" providerId="LiveId" clId="{2BE96F88-73B7-481F-89B5-A873D01E22B1}" dt="2023-02-06T21:03:42.850" v="88" actId="14100"/>
          <ac:picMkLst>
            <pc:docMk/>
            <pc:sldMk cId="4109186197" sldId="261"/>
            <ac:picMk id="5" creationId="{FE80680E-AD98-83E7-505F-FED42168A9DC}"/>
          </ac:picMkLst>
        </pc:picChg>
      </pc:sldChg>
      <pc:sldChg chg="modSp mod">
        <pc:chgData name="Niladri Biswas" userId="56e47ae43ec8b344" providerId="LiveId" clId="{2BE96F88-73B7-481F-89B5-A873D01E22B1}" dt="2023-02-06T21:06:34.127" v="115" actId="14100"/>
        <pc:sldMkLst>
          <pc:docMk/>
          <pc:sldMk cId="1008954445" sldId="264"/>
        </pc:sldMkLst>
        <pc:spChg chg="mod">
          <ac:chgData name="Niladri Biswas" userId="56e47ae43ec8b344" providerId="LiveId" clId="{2BE96F88-73B7-481F-89B5-A873D01E22B1}" dt="2023-02-06T21:06:34.127" v="115" actId="14100"/>
          <ac:spMkLst>
            <pc:docMk/>
            <pc:sldMk cId="1008954445" sldId="264"/>
            <ac:spMk id="4" creationId="{CDF35D62-23B5-ECAE-670A-ED43BC2A5134}"/>
          </ac:spMkLst>
        </pc:spChg>
        <pc:picChg chg="mod">
          <ac:chgData name="Niladri Biswas" userId="56e47ae43ec8b344" providerId="LiveId" clId="{2BE96F88-73B7-481F-89B5-A873D01E22B1}" dt="2023-02-06T21:06:17.280" v="113" actId="14100"/>
          <ac:picMkLst>
            <pc:docMk/>
            <pc:sldMk cId="1008954445" sldId="264"/>
            <ac:picMk id="6" creationId="{96E79C43-3E06-F0ED-A1E9-89218DB5D1FC}"/>
          </ac:picMkLst>
        </pc:picChg>
      </pc:sldChg>
      <pc:sldChg chg="modSp mod">
        <pc:chgData name="Niladri Biswas" userId="56e47ae43ec8b344" providerId="LiveId" clId="{2BE96F88-73B7-481F-89B5-A873D01E22B1}" dt="2023-02-06T21:02:53.239" v="77"/>
        <pc:sldMkLst>
          <pc:docMk/>
          <pc:sldMk cId="704826093" sldId="265"/>
        </pc:sldMkLst>
        <pc:spChg chg="mod">
          <ac:chgData name="Niladri Biswas" userId="56e47ae43ec8b344" providerId="LiveId" clId="{2BE96F88-73B7-481F-89B5-A873D01E22B1}" dt="2023-02-06T21:02:53.239" v="77"/>
          <ac:spMkLst>
            <pc:docMk/>
            <pc:sldMk cId="704826093" sldId="265"/>
            <ac:spMk id="4" creationId="{2CA461D3-3B6E-76B9-754F-07622E5E6408}"/>
          </ac:spMkLst>
        </pc:spChg>
        <pc:picChg chg="mod">
          <ac:chgData name="Niladri Biswas" userId="56e47ae43ec8b344" providerId="LiveId" clId="{2BE96F88-73B7-481F-89B5-A873D01E22B1}" dt="2023-02-06T21:02:53.239" v="77"/>
          <ac:picMkLst>
            <pc:docMk/>
            <pc:sldMk cId="704826093" sldId="265"/>
            <ac:picMk id="6" creationId="{9564AC93-0BF1-540B-B430-B7DC36E3F92D}"/>
          </ac:picMkLst>
        </pc:picChg>
      </pc:sldChg>
      <pc:sldChg chg="modSp mod">
        <pc:chgData name="Niladri Biswas" userId="56e47ae43ec8b344" providerId="LiveId" clId="{2BE96F88-73B7-481F-89B5-A873D01E22B1}" dt="2023-02-06T21:02:53.521" v="80" actId="27636"/>
        <pc:sldMkLst>
          <pc:docMk/>
          <pc:sldMk cId="638973620" sldId="266"/>
        </pc:sldMkLst>
        <pc:spChg chg="mod">
          <ac:chgData name="Niladri Biswas" userId="56e47ae43ec8b344" providerId="LiveId" clId="{2BE96F88-73B7-481F-89B5-A873D01E22B1}" dt="2023-02-06T21:02:53.521" v="80" actId="27636"/>
          <ac:spMkLst>
            <pc:docMk/>
            <pc:sldMk cId="638973620" sldId="266"/>
            <ac:spMk id="4" creationId="{760DA8EA-96D7-8484-1FAA-94E3BA09CA26}"/>
          </ac:spMkLst>
        </pc:spChg>
        <pc:picChg chg="mod">
          <ac:chgData name="Niladri Biswas" userId="56e47ae43ec8b344" providerId="LiveId" clId="{2BE96F88-73B7-481F-89B5-A873D01E22B1}" dt="2023-02-06T21:02:53.239" v="77"/>
          <ac:picMkLst>
            <pc:docMk/>
            <pc:sldMk cId="638973620" sldId="266"/>
            <ac:picMk id="10" creationId="{857B386B-3394-FD0E-8A5A-A320EE85AC8C}"/>
          </ac:picMkLst>
        </pc:picChg>
      </pc:sldChg>
      <pc:sldChg chg="modSp mod">
        <pc:chgData name="Niladri Biswas" userId="56e47ae43ec8b344" providerId="LiveId" clId="{2BE96F88-73B7-481F-89B5-A873D01E22B1}" dt="2023-02-06T21:04:19.513" v="94" actId="1076"/>
        <pc:sldMkLst>
          <pc:docMk/>
          <pc:sldMk cId="3475628981" sldId="267"/>
        </pc:sldMkLst>
        <pc:spChg chg="mod">
          <ac:chgData name="Niladri Biswas" userId="56e47ae43ec8b344" providerId="LiveId" clId="{2BE96F88-73B7-481F-89B5-A873D01E22B1}" dt="2023-02-06T21:02:53.521" v="81" actId="27636"/>
          <ac:spMkLst>
            <pc:docMk/>
            <pc:sldMk cId="3475628981" sldId="267"/>
            <ac:spMk id="4" creationId="{51A6C731-8C04-1BF0-856B-1E838FC5F11B}"/>
          </ac:spMkLst>
        </pc:spChg>
        <pc:picChg chg="mod">
          <ac:chgData name="Niladri Biswas" userId="56e47ae43ec8b344" providerId="LiveId" clId="{2BE96F88-73B7-481F-89B5-A873D01E22B1}" dt="2023-02-06T21:04:19.513" v="94" actId="1076"/>
          <ac:picMkLst>
            <pc:docMk/>
            <pc:sldMk cId="3475628981" sldId="267"/>
            <ac:picMk id="6" creationId="{37EE5077-A48B-6E2D-4617-1538C82B8459}"/>
          </ac:picMkLst>
        </pc:picChg>
      </pc:sldChg>
      <pc:sldChg chg="modSp mod">
        <pc:chgData name="Niladri Biswas" userId="56e47ae43ec8b344" providerId="LiveId" clId="{2BE96F88-73B7-481F-89B5-A873D01E22B1}" dt="2023-02-06T21:09:15.012" v="153" actId="1036"/>
        <pc:sldMkLst>
          <pc:docMk/>
          <pc:sldMk cId="3682258203" sldId="268"/>
        </pc:sldMkLst>
        <pc:spChg chg="mod">
          <ac:chgData name="Niladri Biswas" userId="56e47ae43ec8b344" providerId="LiveId" clId="{2BE96F88-73B7-481F-89B5-A873D01E22B1}" dt="2023-02-06T21:09:15.012" v="153" actId="1036"/>
          <ac:spMkLst>
            <pc:docMk/>
            <pc:sldMk cId="3682258203" sldId="268"/>
            <ac:spMk id="4" creationId="{032F0BDD-BAA4-7CC7-96A5-296A1BD2CF42}"/>
          </ac:spMkLst>
        </pc:spChg>
        <pc:picChg chg="mod">
          <ac:chgData name="Niladri Biswas" userId="56e47ae43ec8b344" providerId="LiveId" clId="{2BE96F88-73B7-481F-89B5-A873D01E22B1}" dt="2023-02-06T21:05:08.405" v="104" actId="14100"/>
          <ac:picMkLst>
            <pc:docMk/>
            <pc:sldMk cId="3682258203" sldId="268"/>
            <ac:picMk id="6" creationId="{18500283-8608-DDD7-C5E5-262C92AC597C}"/>
          </ac:picMkLst>
        </pc:picChg>
      </pc:sldChg>
      <pc:sldChg chg="modSp mod">
        <pc:chgData name="Niladri Biswas" userId="56e47ae43ec8b344" providerId="LiveId" clId="{2BE96F88-73B7-481F-89B5-A873D01E22B1}" dt="2023-02-06T21:02:53.537" v="84" actId="27636"/>
        <pc:sldMkLst>
          <pc:docMk/>
          <pc:sldMk cId="3281404865" sldId="269"/>
        </pc:sldMkLst>
        <pc:spChg chg="mod">
          <ac:chgData name="Niladri Biswas" userId="56e47ae43ec8b344" providerId="LiveId" clId="{2BE96F88-73B7-481F-89B5-A873D01E22B1}" dt="2023-02-06T21:02:53.537" v="84" actId="27636"/>
          <ac:spMkLst>
            <pc:docMk/>
            <pc:sldMk cId="3281404865" sldId="269"/>
            <ac:spMk id="4" creationId="{6B9B0B39-A948-1252-1A85-6FBC601EFE60}"/>
          </ac:spMkLst>
        </pc:spChg>
        <pc:picChg chg="mod">
          <ac:chgData name="Niladri Biswas" userId="56e47ae43ec8b344" providerId="LiveId" clId="{2BE96F88-73B7-481F-89B5-A873D01E22B1}" dt="2023-02-06T21:02:53.239" v="77"/>
          <ac:picMkLst>
            <pc:docMk/>
            <pc:sldMk cId="3281404865" sldId="269"/>
            <ac:picMk id="6" creationId="{B5237BC6-8F90-B8D2-D9F9-CE2D60007FD3}"/>
          </ac:picMkLst>
        </pc:picChg>
      </pc:sldChg>
      <pc:sldChg chg="addSp delSp modSp mod">
        <pc:chgData name="Niladri Biswas" userId="56e47ae43ec8b344" providerId="LiveId" clId="{2BE96F88-73B7-481F-89B5-A873D01E22B1}" dt="2023-02-06T21:02:53.239" v="77"/>
        <pc:sldMkLst>
          <pc:docMk/>
          <pc:sldMk cId="1914137492" sldId="270"/>
        </pc:sldMkLst>
        <pc:spChg chg="mod">
          <ac:chgData name="Niladri Biswas" userId="56e47ae43ec8b344" providerId="LiveId" clId="{2BE96F88-73B7-481F-89B5-A873D01E22B1}" dt="2023-02-06T21:02:49.339" v="76" actId="1076"/>
          <ac:spMkLst>
            <pc:docMk/>
            <pc:sldMk cId="1914137492" sldId="270"/>
            <ac:spMk id="4" creationId="{EA7844AF-72BC-7D58-4525-EF0DF8F40087}"/>
          </ac:spMkLst>
        </pc:spChg>
        <pc:spChg chg="add del mod">
          <ac:chgData name="Niladri Biswas" userId="56e47ae43ec8b344" providerId="LiveId" clId="{2BE96F88-73B7-481F-89B5-A873D01E22B1}" dt="2023-02-06T21:01:13.680" v="62" actId="931"/>
          <ac:spMkLst>
            <pc:docMk/>
            <pc:sldMk cId="1914137492" sldId="270"/>
            <ac:spMk id="8" creationId="{A4817A0E-9A40-F40E-1365-D42F6A53FC67}"/>
          </ac:spMkLst>
        </pc:spChg>
        <pc:picChg chg="del mod">
          <ac:chgData name="Niladri Biswas" userId="56e47ae43ec8b344" providerId="LiveId" clId="{2BE96F88-73B7-481F-89B5-A873D01E22B1}" dt="2023-02-06T21:01:02.193" v="61" actId="478"/>
          <ac:picMkLst>
            <pc:docMk/>
            <pc:sldMk cId="1914137492" sldId="270"/>
            <ac:picMk id="6" creationId="{84798F26-3BAC-BFCA-A993-D278ED51BBED}"/>
          </ac:picMkLst>
        </pc:picChg>
        <pc:picChg chg="add mod">
          <ac:chgData name="Niladri Biswas" userId="56e47ae43ec8b344" providerId="LiveId" clId="{2BE96F88-73B7-481F-89B5-A873D01E22B1}" dt="2023-02-06T21:02:53.239" v="77"/>
          <ac:picMkLst>
            <pc:docMk/>
            <pc:sldMk cId="1914137492" sldId="270"/>
            <ac:picMk id="10" creationId="{CC81D4A5-6E12-39C9-50B4-1C6361558992}"/>
          </ac:picMkLst>
        </pc:picChg>
      </pc:sldChg>
      <pc:sldChg chg="modSp mod">
        <pc:chgData name="Niladri Biswas" userId="56e47ae43ec8b344" providerId="LiveId" clId="{2BE96F88-73B7-481F-89B5-A873D01E22B1}" dt="2023-02-06T21:05:29.655" v="108" actId="14100"/>
        <pc:sldMkLst>
          <pc:docMk/>
          <pc:sldMk cId="1881079453" sldId="271"/>
        </pc:sldMkLst>
        <pc:spChg chg="mod">
          <ac:chgData name="Niladri Biswas" userId="56e47ae43ec8b344" providerId="LiveId" clId="{2BE96F88-73B7-481F-89B5-A873D01E22B1}" dt="2023-02-06T21:02:53.529" v="82" actId="27636"/>
          <ac:spMkLst>
            <pc:docMk/>
            <pc:sldMk cId="1881079453" sldId="271"/>
            <ac:spMk id="4" creationId="{0D57DD38-25FB-6DBA-CE27-AB8AEEA97F2E}"/>
          </ac:spMkLst>
        </pc:spChg>
        <pc:picChg chg="mod">
          <ac:chgData name="Niladri Biswas" userId="56e47ae43ec8b344" providerId="LiveId" clId="{2BE96F88-73B7-481F-89B5-A873D01E22B1}" dt="2023-02-06T21:05:29.655" v="108" actId="14100"/>
          <ac:picMkLst>
            <pc:docMk/>
            <pc:sldMk cId="1881079453" sldId="271"/>
            <ac:picMk id="6" creationId="{C760DEC1-D78C-0058-8460-28B271E34A49}"/>
          </ac:picMkLst>
        </pc:picChg>
      </pc:sldChg>
      <pc:sldChg chg="modSp mod">
        <pc:chgData name="Niladri Biswas" userId="56e47ae43ec8b344" providerId="LiveId" clId="{2BE96F88-73B7-481F-89B5-A873D01E22B1}" dt="2023-02-06T21:08:50.062" v="119" actId="1076"/>
        <pc:sldMkLst>
          <pc:docMk/>
          <pc:sldMk cId="3127570930" sldId="272"/>
        </pc:sldMkLst>
        <pc:spChg chg="mod">
          <ac:chgData name="Niladri Biswas" userId="56e47ae43ec8b344" providerId="LiveId" clId="{2BE96F88-73B7-481F-89B5-A873D01E22B1}" dt="2023-02-06T21:08:50.062" v="119" actId="1076"/>
          <ac:spMkLst>
            <pc:docMk/>
            <pc:sldMk cId="3127570930" sldId="272"/>
            <ac:spMk id="2" creationId="{0233380D-0246-FE20-D768-6A46288C131C}"/>
          </ac:spMkLst>
        </pc:spChg>
        <pc:spChg chg="mod">
          <ac:chgData name="Niladri Biswas" userId="56e47ae43ec8b344" providerId="LiveId" clId="{2BE96F88-73B7-481F-89B5-A873D01E22B1}" dt="2023-02-06T21:08:42.750" v="118" actId="1076"/>
          <ac:spMkLst>
            <pc:docMk/>
            <pc:sldMk cId="3127570930" sldId="272"/>
            <ac:spMk id="3" creationId="{9C424136-F1E4-782A-C760-7E807D644EF9}"/>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6934" y="0"/>
            <a:ext cx="12231160" cy="6856214"/>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692398" y="1871131"/>
            <a:ext cx="6815669" cy="1515533"/>
          </a:xfrm>
        </p:spPr>
        <p:txBody>
          <a:bodyPr anchor="b">
            <a:noAutofit/>
          </a:bodyPr>
          <a:lstStyle>
            <a:lvl1pPr algn="ctr">
              <a:defRPr sz="5400">
                <a:effectLst/>
              </a:defRPr>
            </a:lvl1pPr>
          </a:lstStyle>
          <a:p>
            <a:r>
              <a:rPr lang="en-US"/>
              <a:t>Click to edit Master title style</a:t>
            </a:r>
            <a:endParaRPr lang="en-US" dirty="0"/>
          </a:p>
        </p:txBody>
      </p:sp>
      <p:sp>
        <p:nvSpPr>
          <p:cNvPr id="3" name="Subtitle 2"/>
          <p:cNvSpPr>
            <a:spLocks noGrp="1"/>
          </p:cNvSpPr>
          <p:nvPr>
            <p:ph type="subTitle" idx="1"/>
          </p:nvPr>
        </p:nvSpPr>
        <p:spPr>
          <a:xfrm>
            <a:off x="2692398" y="3657597"/>
            <a:ext cx="6815669" cy="1320802"/>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983232" y="5037663"/>
            <a:ext cx="897467" cy="279400"/>
          </a:xfrm>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a:xfrm>
            <a:off x="2692397" y="5037663"/>
            <a:ext cx="5214635" cy="279400"/>
          </a:xfrm>
        </p:spPr>
        <p:txBody>
          <a:bodyPr/>
          <a:lstStyle/>
          <a:p>
            <a:endParaRPr lang="en-US" dirty="0"/>
          </a:p>
        </p:txBody>
      </p:sp>
      <p:sp>
        <p:nvSpPr>
          <p:cNvPr id="6" name="Slide Number Placeholder 5"/>
          <p:cNvSpPr>
            <a:spLocks noGrp="1"/>
          </p:cNvSpPr>
          <p:nvPr>
            <p:ph type="sldNum" sz="quarter" idx="12"/>
          </p:nvPr>
        </p:nvSpPr>
        <p:spPr>
          <a:xfrm>
            <a:off x="8956900" y="5037663"/>
            <a:ext cx="551167" cy="279400"/>
          </a:xfrm>
        </p:spPr>
        <p:txBody>
          <a:bodyPr/>
          <a:lstStyle/>
          <a:p>
            <a:fld id="{D57F1E4F-1CFF-5643-939E-217C01CDF565}" type="slidenum">
              <a:rPr lang="en-US" smtClean="0"/>
              <a:pPr/>
              <a:t>‹#›</a:t>
            </a:fld>
            <a:endParaRPr lang="en-US" dirty="0"/>
          </a:p>
        </p:txBody>
      </p:sp>
      <p:cxnSp>
        <p:nvCxnSpPr>
          <p:cNvPr id="15" name="Straight Connector 14"/>
          <p:cNvCxnSpPr/>
          <p:nvPr/>
        </p:nvCxnSpPr>
        <p:spPr>
          <a:xfrm>
            <a:off x="2692399" y="3522131"/>
            <a:ext cx="6815668"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506099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401" y="4815415"/>
            <a:ext cx="9609666"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041427" y="1041399"/>
            <a:ext cx="10105972" cy="3335869"/>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401" y="5382153"/>
            <a:ext cx="9609666"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709276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303868" y="982132"/>
            <a:ext cx="9592732" cy="2954868"/>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303868" y="4343399"/>
            <a:ext cx="9592732"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4770207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370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584200"/>
          </a:xfrm>
        </p:spPr>
        <p:txBody>
          <a:bodyPr anchor="ctr">
            <a:normAutofit/>
          </a:bodyPr>
          <a:lstStyle>
            <a:lvl1pPr marL="0" indent="0" algn="r">
              <a:buFontTx/>
              <a:buNone/>
              <a:defRPr sz="20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295401" y="4343399"/>
            <a:ext cx="9609666" cy="1532467"/>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4" name="TextBox 13"/>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5" name="TextBox 14"/>
          <p:cNvSpPr txBox="1"/>
          <p:nvPr/>
        </p:nvSpPr>
        <p:spPr>
          <a:xfrm>
            <a:off x="10600267" y="2827870"/>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19" name="Straight Connector 18"/>
          <p:cNvCxnSpPr/>
          <p:nvPr/>
        </p:nvCxnSpPr>
        <p:spPr>
          <a:xfrm>
            <a:off x="1396169" y="4140199"/>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940902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295402" y="3308581"/>
            <a:ext cx="9609668" cy="1468800"/>
          </a:xfrm>
        </p:spPr>
        <p:txBody>
          <a:bodyPr anchor="b">
            <a:normAutofit/>
          </a:bodyPr>
          <a:lstStyle>
            <a:lvl1pPr algn="l">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295401" y="4777381"/>
            <a:ext cx="9609668"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02432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446213" y="982132"/>
            <a:ext cx="9296398" cy="2243668"/>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1295401" y="3639312"/>
            <a:ext cx="9609668" cy="886968"/>
          </a:xfrm>
        </p:spPr>
        <p:txBody>
          <a:bodyPr anchor="b">
            <a:normAutofit/>
          </a:bodyPr>
          <a:lstStyle>
            <a:lvl1pPr marL="0" indent="0" algn="l">
              <a:spcBef>
                <a:spcPts val="0"/>
              </a:spcBef>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1" y="4529667"/>
            <a:ext cx="9609668" cy="13462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12" name="TextBox 11"/>
          <p:cNvSpPr txBox="1"/>
          <p:nvPr/>
        </p:nvSpPr>
        <p:spPr>
          <a:xfrm>
            <a:off x="862013" y="879961"/>
            <a:ext cx="609600" cy="584776"/>
          </a:xfrm>
          <a:prstGeom prst="rect">
            <a:avLst/>
          </a:prstGeom>
        </p:spPr>
        <p:txBody>
          <a:bodyPr vert="horz" lIns="91440" tIns="45720" rIns="91440" bIns="45720" rtlCol="0" anchor="ctr">
            <a:noAutofit/>
          </a:bodyPr>
          <a:lstStyle/>
          <a:p>
            <a:pPr lvl="0"/>
            <a:r>
              <a:rPr lang="en-US" sz="8000" dirty="0">
                <a:solidFill>
                  <a:schemeClr val="tx1"/>
                </a:solidFill>
                <a:effectLst/>
              </a:rPr>
              <a:t>“</a:t>
            </a:r>
          </a:p>
        </p:txBody>
      </p:sp>
      <p:sp>
        <p:nvSpPr>
          <p:cNvPr id="13" name="TextBox 12"/>
          <p:cNvSpPr txBox="1"/>
          <p:nvPr/>
        </p:nvSpPr>
        <p:spPr>
          <a:xfrm>
            <a:off x="10600267" y="2599261"/>
            <a:ext cx="609600" cy="584776"/>
          </a:xfrm>
          <a:prstGeom prst="rect">
            <a:avLst/>
          </a:prstGeom>
        </p:spPr>
        <p:txBody>
          <a:bodyPr vert="horz" lIns="91440" tIns="45720" rIns="91440" bIns="45720" rtlCol="0" anchor="ctr">
            <a:noAutofit/>
          </a:bodyPr>
          <a:lstStyle/>
          <a:p>
            <a:pPr lvl="0" algn="r"/>
            <a:r>
              <a:rPr lang="en-US" sz="8000" dirty="0">
                <a:solidFill>
                  <a:schemeClr val="tx1"/>
                </a:solidFill>
                <a:effectLst/>
              </a:rPr>
              <a:t>”</a:t>
            </a:r>
          </a:p>
        </p:txBody>
      </p:sp>
      <p:cxnSp>
        <p:nvCxnSpPr>
          <p:cNvPr id="26" name="Straight Connector 25"/>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1756432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295401" y="982132"/>
            <a:ext cx="9609666" cy="2243668"/>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1295401" y="3630168"/>
            <a:ext cx="9609668" cy="841248"/>
          </a:xfrm>
        </p:spPr>
        <p:txBody>
          <a:bodyPr anchor="b">
            <a:normAutofit/>
          </a:bodyPr>
          <a:lstStyle>
            <a:lvl1pPr marL="0" indent="0" algn="l">
              <a:spcBef>
                <a:spcPts val="0"/>
              </a:spcBef>
              <a:buNone/>
              <a:defRPr sz="2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1295400" y="4470399"/>
            <a:ext cx="9609670" cy="1405467"/>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5" name="Straight Connector 14"/>
          <p:cNvCxnSpPr/>
          <p:nvPr/>
        </p:nvCxnSpPr>
        <p:spPr>
          <a:xfrm>
            <a:off x="1396169" y="3429000"/>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799399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64747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9356" y="982131"/>
            <a:ext cx="1890895" cy="48937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295398" y="982132"/>
            <a:ext cx="7433025" cy="4893734"/>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8863890" y="990600"/>
            <a:ext cx="0" cy="48768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5799635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1_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1" y="685800"/>
            <a:ext cx="10396902" cy="3194903"/>
          </a:xfrm>
        </p:spPr>
        <p:txBody>
          <a:bodyPr anchor="ctr">
            <a:normAutofit/>
          </a:bodyPr>
          <a:lstStyle>
            <a:lvl1pPr algn="ctr">
              <a:defRPr sz="4800"/>
            </a:lvl1pPr>
          </a:lstStyle>
          <a:p>
            <a:r>
              <a:rPr lang="en-US"/>
              <a:t>Click to edit Master title style</a:t>
            </a:r>
            <a:endParaRPr lang="en-US" dirty="0"/>
          </a:p>
        </p:txBody>
      </p:sp>
      <p:sp>
        <p:nvSpPr>
          <p:cNvPr id="4" name="Text Placeholder 3"/>
          <p:cNvSpPr>
            <a:spLocks noGrp="1"/>
          </p:cNvSpPr>
          <p:nvPr>
            <p:ph type="body" sz="half" idx="2"/>
          </p:nvPr>
        </p:nvSpPr>
        <p:spPr>
          <a:xfrm>
            <a:off x="685779" y="4106333"/>
            <a:ext cx="10394729" cy="1273606"/>
          </a:xfrm>
        </p:spPr>
        <p:txBody>
          <a:bodyPr anchor="ct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708404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21699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15069" y="1752606"/>
            <a:ext cx="8158688" cy="1822514"/>
          </a:xfrm>
        </p:spPr>
        <p:txBody>
          <a:bodyPr anchor="b">
            <a:normAutofit/>
          </a:bodyPr>
          <a:lstStyle>
            <a:lvl1pPr algn="ctr">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2015067" y="3846051"/>
            <a:ext cx="8158690" cy="954547"/>
          </a:xfrm>
        </p:spPr>
        <p:txBody>
          <a:bodyPr anchor="t">
            <a:normAutofit/>
          </a:bodyPr>
          <a:lstStyle>
            <a:lvl1pPr marL="0" indent="0" algn="ctr">
              <a:buNone/>
              <a:defRPr sz="24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2012723" y="3710585"/>
            <a:ext cx="8163380"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419140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8448"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1344" y="2560320"/>
            <a:ext cx="4718304" cy="3310128"/>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083654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29540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29540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80670" y="2658533"/>
            <a:ext cx="4718304" cy="576262"/>
          </a:xfrm>
        </p:spPr>
        <p:txBody>
          <a:bodyPr anchor="b">
            <a:noAutofit/>
          </a:bodyPr>
          <a:lstStyle>
            <a:lvl1pPr marL="0" indent="0">
              <a:spcBef>
                <a:spcPts val="672"/>
              </a:spcBef>
              <a:spcAft>
                <a:spcPts val="600"/>
              </a:spcAft>
              <a:buNone/>
              <a:defRPr sz="28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80670" y="3243262"/>
            <a:ext cx="4718304" cy="2632605"/>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8" name="Straight Connector 17"/>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2902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4" name="Straight Connector 13"/>
          <p:cNvCxnSpPr/>
          <p:nvPr/>
        </p:nvCxnSpPr>
        <p:spPr>
          <a:xfrm>
            <a:off x="1396169" y="2421466"/>
            <a:ext cx="94072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53620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73494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3811" y="1388534"/>
            <a:ext cx="3718455"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418668" y="982131"/>
            <a:ext cx="5469466" cy="4893735"/>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293811" y="3031065"/>
            <a:ext cx="3718455" cy="2438404"/>
          </a:xfrm>
        </p:spPr>
        <p:txBody>
          <a:bodyPr anchor="t">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cxnSp>
        <p:nvCxnSpPr>
          <p:cNvPr id="16" name="Straight Connector 15"/>
          <p:cNvCxnSpPr/>
          <p:nvPr/>
        </p:nvCxnSpPr>
        <p:spPr>
          <a:xfrm>
            <a:off x="1396169" y="2912533"/>
            <a:ext cx="3514498"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0388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95399" y="1883832"/>
            <a:ext cx="6241816" cy="1371600"/>
          </a:xfrm>
        </p:spPr>
        <p:txBody>
          <a:bodyPr anchor="b">
            <a:normAutofit/>
          </a:bodyPr>
          <a:lstStyle>
            <a:lvl1pPr algn="ctr">
              <a:defRPr sz="28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8094831" y="1041400"/>
            <a:ext cx="3063347" cy="47752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295399" y="3255432"/>
            <a:ext cx="6241816" cy="1828800"/>
          </a:xfrm>
        </p:spPr>
        <p:txBody>
          <a:bodyPr anchor="t">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2/7/2023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8533194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5736" y="0"/>
            <a:ext cx="12229962" cy="6856214"/>
            <a:chOff x="-15736" y="0"/>
            <a:chExt cx="12229962" cy="6856214"/>
          </a:xfrm>
        </p:grpSpPr>
        <p:pic>
          <p:nvPicPr>
            <p:cNvPr id="8" name="Picture 7" descr="HD-PanelContent.png"/>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1">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1295402" y="982132"/>
            <a:ext cx="9601196" cy="1303867"/>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295401" y="2556932"/>
            <a:ext cx="9601196" cy="3318936"/>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677501" y="5969000"/>
            <a:ext cx="1600200"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2/7/2023</a:t>
            </a:fld>
            <a:endParaRPr lang="en-US" dirty="0"/>
          </a:p>
        </p:txBody>
      </p:sp>
      <p:sp>
        <p:nvSpPr>
          <p:cNvPr id="5" name="Footer Placeholder 4"/>
          <p:cNvSpPr>
            <a:spLocks noGrp="1"/>
          </p:cNvSpPr>
          <p:nvPr>
            <p:ph type="ftr" sz="quarter" idx="3"/>
          </p:nvPr>
        </p:nvSpPr>
        <p:spPr>
          <a:xfrm>
            <a:off x="1295401" y="5969000"/>
            <a:ext cx="7305900" cy="279400"/>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353901" y="5969000"/>
            <a:ext cx="542697" cy="279400"/>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7007396"/>
      </p:ext>
    </p:extLst>
  </p:cSld>
  <p:clrMap bg1="lt1" tx1="dk1" bg2="lt2" tx2="dk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 id="2147483834" r:id="rId17"/>
    <p:sldLayoutId id="2147483835" r:id="rId18"/>
  </p:sldLayoutIdLst>
  <p:txStyles>
    <p:titleStyle>
      <a:lvl1pPr algn="ctr" defTabSz="457200" rtl="0" eaLnBrk="1" latinLnBrk="0" hangingPunct="1">
        <a:spcBef>
          <a:spcPct val="0"/>
        </a:spcBef>
        <a:buNone/>
        <a:defRPr sz="44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15000"/>
        <a:buFont typeface="Arial"/>
        <a:buChar char="•"/>
        <a:defRPr sz="2400" kern="1200" cap="none">
          <a:solidFill>
            <a:schemeClr val="tx1">
              <a:lumMod val="85000"/>
              <a:lumOff val="15000"/>
            </a:schemeClr>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15000"/>
        <a:buFont typeface="Arial"/>
        <a:buChar char="•"/>
        <a:defRPr sz="2000" kern="1200" cap="none">
          <a:solidFill>
            <a:schemeClr val="tx1">
              <a:lumMod val="85000"/>
              <a:lumOff val="15000"/>
            </a:schemeClr>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15000"/>
        <a:buFont typeface="Arial"/>
        <a:buChar char="•"/>
        <a:defRPr sz="1600" kern="1200" cap="none">
          <a:solidFill>
            <a:schemeClr val="tx1">
              <a:lumMod val="85000"/>
              <a:lumOff val="15000"/>
            </a:schemeClr>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15000"/>
        <a:buFont typeface="Arial"/>
        <a:buChar char="•"/>
        <a:defRPr sz="1400" kern="1200" cap="none">
          <a:solidFill>
            <a:schemeClr val="tx1">
              <a:lumMod val="85000"/>
              <a:lumOff val="15000"/>
            </a:schemeClr>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AD71AD-7E13-B5B5-D362-7891653872EC}"/>
              </a:ext>
            </a:extLst>
          </p:cNvPr>
          <p:cNvSpPr>
            <a:spLocks noGrp="1"/>
          </p:cNvSpPr>
          <p:nvPr>
            <p:ph type="ctrTitle"/>
          </p:nvPr>
        </p:nvSpPr>
        <p:spPr>
          <a:xfrm>
            <a:off x="2042160" y="1910927"/>
            <a:ext cx="8226425" cy="2421464"/>
          </a:xfrm>
        </p:spPr>
        <p:txBody>
          <a:bodyPr/>
          <a:lstStyle/>
          <a:p>
            <a:r>
              <a:rPr lang="en-IN" dirty="0">
                <a:solidFill>
                  <a:schemeClr val="tx1">
                    <a:lumMod val="95000"/>
                  </a:schemeClr>
                </a:solidFill>
                <a:latin typeface="Algerian" panose="04020705040A02060702" pitchFamily="82" charset="0"/>
              </a:rPr>
              <a:t>Capstone Project 2023</a:t>
            </a:r>
          </a:p>
        </p:txBody>
      </p:sp>
    </p:spTree>
    <p:extLst>
      <p:ext uri="{BB962C8B-B14F-4D97-AF65-F5344CB8AC3E}">
        <p14:creationId xmlns:p14="http://schemas.microsoft.com/office/powerpoint/2010/main" val="25307795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37EE5077-A48B-6E2D-4617-1538C82B8459}"/>
              </a:ext>
            </a:extLst>
          </p:cNvPr>
          <p:cNvPicPr>
            <a:picLocks noGrp="1" noChangeAspect="1"/>
          </p:cNvPicPr>
          <p:nvPr>
            <p:ph type="pic" idx="1"/>
          </p:nvPr>
        </p:nvPicPr>
        <p:blipFill>
          <a:blip r:embed="rId2"/>
          <a:srcRect t="17879" b="17879"/>
          <a:stretch>
            <a:fillRect/>
          </a:stretch>
        </p:blipFill>
        <p:spPr>
          <a:xfrm>
            <a:off x="765810" y="905192"/>
            <a:ext cx="10660380" cy="4061460"/>
          </a:xfrm>
        </p:spPr>
      </p:pic>
      <p:sp>
        <p:nvSpPr>
          <p:cNvPr id="4" name="Text Placeholder 3">
            <a:extLst>
              <a:ext uri="{FF2B5EF4-FFF2-40B4-BE49-F238E27FC236}">
                <a16:creationId xmlns:a16="http://schemas.microsoft.com/office/drawing/2014/main" id="{51A6C731-8C04-1BF0-856B-1E838FC5F11B}"/>
              </a:ext>
            </a:extLst>
          </p:cNvPr>
          <p:cNvSpPr>
            <a:spLocks noGrp="1"/>
          </p:cNvSpPr>
          <p:nvPr>
            <p:ph type="body" sz="half" idx="2"/>
          </p:nvPr>
        </p:nvSpPr>
        <p:spPr/>
        <p:txBody>
          <a:bodyPr>
            <a:normAutofit/>
          </a:bodyPr>
          <a:lstStyle/>
          <a:p>
            <a:r>
              <a:rPr lang="en-IN" dirty="0"/>
              <a:t>In this image you can see that, I wrote some query on my work bench and got some results according to my query.</a:t>
            </a:r>
          </a:p>
        </p:txBody>
      </p:sp>
    </p:spTree>
    <p:extLst>
      <p:ext uri="{BB962C8B-B14F-4D97-AF65-F5344CB8AC3E}">
        <p14:creationId xmlns:p14="http://schemas.microsoft.com/office/powerpoint/2010/main" val="3475628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C760DEC1-D78C-0058-8460-28B271E34A49}"/>
              </a:ext>
            </a:extLst>
          </p:cNvPr>
          <p:cNvPicPr>
            <a:picLocks noGrp="1" noChangeAspect="1"/>
          </p:cNvPicPr>
          <p:nvPr>
            <p:ph type="pic" idx="1"/>
          </p:nvPr>
        </p:nvPicPr>
        <p:blipFill>
          <a:blip r:embed="rId2"/>
          <a:srcRect t="17879" b="17879"/>
          <a:stretch>
            <a:fillRect/>
          </a:stretch>
        </p:blipFill>
        <p:spPr>
          <a:xfrm>
            <a:off x="815340" y="1104900"/>
            <a:ext cx="10591800" cy="3563903"/>
          </a:xfrm>
        </p:spPr>
      </p:pic>
      <p:sp>
        <p:nvSpPr>
          <p:cNvPr id="4" name="Text Placeholder 3">
            <a:extLst>
              <a:ext uri="{FF2B5EF4-FFF2-40B4-BE49-F238E27FC236}">
                <a16:creationId xmlns:a16="http://schemas.microsoft.com/office/drawing/2014/main" id="{0D57DD38-25FB-6DBA-CE27-AB8AEEA97F2E}"/>
              </a:ext>
            </a:extLst>
          </p:cNvPr>
          <p:cNvSpPr>
            <a:spLocks noGrp="1"/>
          </p:cNvSpPr>
          <p:nvPr>
            <p:ph type="body" sz="half" idx="2"/>
          </p:nvPr>
        </p:nvSpPr>
        <p:spPr/>
        <p:txBody>
          <a:bodyPr>
            <a:normAutofit lnSpcReduction="10000"/>
          </a:bodyPr>
          <a:lstStyle/>
          <a:p>
            <a:r>
              <a:rPr lang="en-IN" dirty="0"/>
              <a:t>From this image you can see that I am also successfully upload the data into POWER-BI for better analysis. You can also see from the image I made some visualization . Like -  product wise sales, segment wise sales, year wise sales, country wise sales etc.</a:t>
            </a:r>
          </a:p>
        </p:txBody>
      </p:sp>
    </p:spTree>
    <p:extLst>
      <p:ext uri="{BB962C8B-B14F-4D97-AF65-F5344CB8AC3E}">
        <p14:creationId xmlns:p14="http://schemas.microsoft.com/office/powerpoint/2010/main" val="18810794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18500283-8608-DDD7-C5E5-262C92AC597C}"/>
              </a:ext>
            </a:extLst>
          </p:cNvPr>
          <p:cNvPicPr>
            <a:picLocks noGrp="1" noChangeAspect="1"/>
          </p:cNvPicPr>
          <p:nvPr>
            <p:ph type="pic" idx="1"/>
          </p:nvPr>
        </p:nvPicPr>
        <p:blipFill>
          <a:blip r:embed="rId2"/>
          <a:srcRect t="17879" b="17879"/>
          <a:stretch>
            <a:fillRect/>
          </a:stretch>
        </p:blipFill>
        <p:spPr>
          <a:xfrm>
            <a:off x="800100" y="1082040"/>
            <a:ext cx="10614660" cy="3660832"/>
          </a:xfrm>
        </p:spPr>
      </p:pic>
      <p:sp>
        <p:nvSpPr>
          <p:cNvPr id="4" name="Text Placeholder 3">
            <a:extLst>
              <a:ext uri="{FF2B5EF4-FFF2-40B4-BE49-F238E27FC236}">
                <a16:creationId xmlns:a16="http://schemas.microsoft.com/office/drawing/2014/main" id="{032F0BDD-BAA4-7CC7-96A5-296A1BD2CF42}"/>
              </a:ext>
            </a:extLst>
          </p:cNvPr>
          <p:cNvSpPr>
            <a:spLocks noGrp="1"/>
          </p:cNvSpPr>
          <p:nvPr>
            <p:ph type="body" sz="half" idx="2"/>
          </p:nvPr>
        </p:nvSpPr>
        <p:spPr>
          <a:xfrm>
            <a:off x="853440" y="5024812"/>
            <a:ext cx="10131427" cy="493712"/>
          </a:xfrm>
        </p:spPr>
        <p:txBody>
          <a:bodyPr>
            <a:normAutofit lnSpcReduction="10000"/>
          </a:bodyPr>
          <a:lstStyle/>
          <a:p>
            <a:r>
              <a:rPr lang="en-IN" dirty="0"/>
              <a:t>In this field you can see I made some visualization for quarterly sales , profit by year, Top two revenue generating country and  three lowest performance product.</a:t>
            </a:r>
          </a:p>
        </p:txBody>
      </p:sp>
    </p:spTree>
    <p:extLst>
      <p:ext uri="{BB962C8B-B14F-4D97-AF65-F5344CB8AC3E}">
        <p14:creationId xmlns:p14="http://schemas.microsoft.com/office/powerpoint/2010/main" val="36822582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B5237BC6-8F90-B8D2-D9F9-CE2D60007FD3}"/>
              </a:ext>
            </a:extLst>
          </p:cNvPr>
          <p:cNvPicPr>
            <a:picLocks noGrp="1" noChangeAspect="1"/>
          </p:cNvPicPr>
          <p:nvPr>
            <p:ph type="pic" idx="1"/>
          </p:nvPr>
        </p:nvPicPr>
        <p:blipFill>
          <a:blip r:embed="rId2"/>
          <a:srcRect t="20664" b="20664"/>
          <a:stretch>
            <a:fillRect/>
          </a:stretch>
        </p:blipFill>
        <p:spPr/>
      </p:pic>
      <p:sp>
        <p:nvSpPr>
          <p:cNvPr id="4" name="Text Placeholder 3">
            <a:extLst>
              <a:ext uri="{FF2B5EF4-FFF2-40B4-BE49-F238E27FC236}">
                <a16:creationId xmlns:a16="http://schemas.microsoft.com/office/drawing/2014/main" id="{6B9B0B39-A948-1252-1A85-6FBC601EFE60}"/>
              </a:ext>
            </a:extLst>
          </p:cNvPr>
          <p:cNvSpPr>
            <a:spLocks noGrp="1"/>
          </p:cNvSpPr>
          <p:nvPr>
            <p:ph type="body" sz="half" idx="2"/>
          </p:nvPr>
        </p:nvSpPr>
        <p:spPr/>
        <p:txBody>
          <a:bodyPr>
            <a:normAutofit/>
          </a:bodyPr>
          <a:lstStyle/>
          <a:p>
            <a:r>
              <a:rPr lang="en-IN" dirty="0"/>
              <a:t>In this field I made some discount , total unit sold, sales by product and segment and profit by product and segment.</a:t>
            </a:r>
          </a:p>
        </p:txBody>
      </p:sp>
    </p:spTree>
    <p:extLst>
      <p:ext uri="{BB962C8B-B14F-4D97-AF65-F5344CB8AC3E}">
        <p14:creationId xmlns:p14="http://schemas.microsoft.com/office/powerpoint/2010/main" val="3281404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CC81D4A5-6E12-39C9-50B4-1C6361558992}"/>
              </a:ext>
            </a:extLst>
          </p:cNvPr>
          <p:cNvPicPr>
            <a:picLocks noGrp="1" noChangeAspect="1"/>
          </p:cNvPicPr>
          <p:nvPr>
            <p:ph type="pic" idx="1"/>
          </p:nvPr>
        </p:nvPicPr>
        <p:blipFill>
          <a:blip r:embed="rId2"/>
          <a:srcRect t="20664" b="20664"/>
          <a:stretch>
            <a:fillRect/>
          </a:stretch>
        </p:blipFill>
        <p:spPr/>
      </p:pic>
      <p:sp>
        <p:nvSpPr>
          <p:cNvPr id="4" name="Text Placeholder 3">
            <a:extLst>
              <a:ext uri="{FF2B5EF4-FFF2-40B4-BE49-F238E27FC236}">
                <a16:creationId xmlns:a16="http://schemas.microsoft.com/office/drawing/2014/main" id="{EA7844AF-72BC-7D58-4525-EF0DF8F40087}"/>
              </a:ext>
            </a:extLst>
          </p:cNvPr>
          <p:cNvSpPr>
            <a:spLocks noGrp="1"/>
          </p:cNvSpPr>
          <p:nvPr>
            <p:ph type="body" sz="half" idx="2"/>
          </p:nvPr>
        </p:nvSpPr>
        <p:spPr>
          <a:xfrm>
            <a:off x="845820" y="4699823"/>
            <a:ext cx="10131427" cy="493712"/>
          </a:xfrm>
        </p:spPr>
        <p:txBody>
          <a:bodyPr/>
          <a:lstStyle/>
          <a:p>
            <a:r>
              <a:rPr lang="en-IN" dirty="0"/>
              <a:t>In this image you can see my final dashboard for the Western Financial Data.</a:t>
            </a:r>
          </a:p>
        </p:txBody>
      </p:sp>
    </p:spTree>
    <p:extLst>
      <p:ext uri="{BB962C8B-B14F-4D97-AF65-F5344CB8AC3E}">
        <p14:creationId xmlns:p14="http://schemas.microsoft.com/office/powerpoint/2010/main" val="19141374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3380D-0246-FE20-D768-6A46288C131C}"/>
              </a:ext>
            </a:extLst>
          </p:cNvPr>
          <p:cNvSpPr>
            <a:spLocks noGrp="1"/>
          </p:cNvSpPr>
          <p:nvPr>
            <p:ph type="title"/>
          </p:nvPr>
        </p:nvSpPr>
        <p:spPr>
          <a:xfrm>
            <a:off x="365760" y="452120"/>
            <a:ext cx="10820400" cy="999068"/>
          </a:xfrm>
        </p:spPr>
        <p:txBody>
          <a:bodyPr>
            <a:normAutofit/>
          </a:bodyPr>
          <a:lstStyle/>
          <a:p>
            <a:r>
              <a:rPr lang="en-IN" sz="4000" dirty="0">
                <a:latin typeface="Algerian" panose="04020705040A02060702" pitchFamily="82" charset="0"/>
              </a:rPr>
              <a:t>Conclusion:</a:t>
            </a:r>
          </a:p>
        </p:txBody>
      </p:sp>
      <p:sp>
        <p:nvSpPr>
          <p:cNvPr id="3" name="Text Placeholder 2">
            <a:extLst>
              <a:ext uri="{FF2B5EF4-FFF2-40B4-BE49-F238E27FC236}">
                <a16:creationId xmlns:a16="http://schemas.microsoft.com/office/drawing/2014/main" id="{9C424136-F1E4-782A-C760-7E807D644EF9}"/>
              </a:ext>
            </a:extLst>
          </p:cNvPr>
          <p:cNvSpPr>
            <a:spLocks noGrp="1"/>
          </p:cNvSpPr>
          <p:nvPr>
            <p:ph type="body" sz="half" idx="2"/>
          </p:nvPr>
        </p:nvSpPr>
        <p:spPr>
          <a:xfrm>
            <a:off x="947482" y="1263130"/>
            <a:ext cx="10130516" cy="5023527"/>
          </a:xfrm>
        </p:spPr>
        <p:txBody>
          <a:bodyPr>
            <a:normAutofit/>
          </a:bodyPr>
          <a:lstStyle/>
          <a:p>
            <a:r>
              <a:rPr lang="en-IN" sz="2000" dirty="0"/>
              <a:t>From the analysis and visualization I identify some key points. The key points are-</a:t>
            </a:r>
          </a:p>
          <a:p>
            <a:pPr marL="342900" indent="-342900">
              <a:buAutoNum type="arabicPeriod"/>
            </a:pPr>
            <a:r>
              <a:rPr lang="en-IN" dirty="0"/>
              <a:t>Most demandable product is Paseo.</a:t>
            </a:r>
          </a:p>
          <a:p>
            <a:pPr marL="342900" indent="-342900">
              <a:buAutoNum type="arabicPeriod"/>
            </a:pPr>
            <a:r>
              <a:rPr lang="en-IN" dirty="0"/>
              <a:t>Most demandable segment is Government and Small  business.</a:t>
            </a:r>
          </a:p>
          <a:p>
            <a:pPr marL="342900" indent="-342900">
              <a:buAutoNum type="arabicPeriod"/>
            </a:pPr>
            <a:r>
              <a:rPr lang="en-IN" dirty="0"/>
              <a:t>The sales are almost equally distributed in the all countries.</a:t>
            </a:r>
          </a:p>
          <a:p>
            <a:pPr marL="342900" indent="-342900">
              <a:buAutoNum type="arabicPeriod"/>
            </a:pPr>
            <a:r>
              <a:rPr lang="en-IN" dirty="0"/>
              <a:t>Compare to the previous year this year sales and profits are growing and following a up trend.</a:t>
            </a:r>
          </a:p>
          <a:p>
            <a:pPr marL="342900" indent="-342900">
              <a:buAutoNum type="arabicPeriod"/>
            </a:pPr>
            <a:r>
              <a:rPr lang="en-IN" dirty="0"/>
              <a:t>Most of sales are came from the 4</a:t>
            </a:r>
            <a:r>
              <a:rPr lang="en-IN" baseline="30000" dirty="0"/>
              <a:t>th</a:t>
            </a:r>
            <a:r>
              <a:rPr lang="en-IN" dirty="0"/>
              <a:t> quarter of the  years.</a:t>
            </a:r>
          </a:p>
          <a:p>
            <a:pPr marL="342900" indent="-342900">
              <a:buAutoNum type="arabicPeriod"/>
            </a:pPr>
            <a:r>
              <a:rPr lang="en-IN" dirty="0"/>
              <a:t>High discount isn’t the case of high sales.</a:t>
            </a:r>
          </a:p>
          <a:p>
            <a:pPr marL="342900" indent="-342900">
              <a:buAutoNum type="arabicPeriod"/>
            </a:pPr>
            <a:r>
              <a:rPr lang="en-IN" dirty="0"/>
              <a:t>Most costed product is VTT and Amarilla.</a:t>
            </a:r>
          </a:p>
          <a:p>
            <a:pPr marL="342900" indent="-342900">
              <a:buAutoNum type="arabicPeriod"/>
            </a:pPr>
            <a:r>
              <a:rPr lang="en-IN" dirty="0"/>
              <a:t>Most discounted product is Paseo.</a:t>
            </a:r>
          </a:p>
          <a:p>
            <a:pPr marL="342900" indent="-342900">
              <a:buAutoNum type="arabicPeriod"/>
            </a:pPr>
            <a:endParaRPr lang="en-IN" dirty="0"/>
          </a:p>
          <a:p>
            <a:pPr marL="342900" indent="-342900">
              <a:buAutoNum type="arabicPeriod"/>
            </a:pPr>
            <a:endParaRPr lang="en-IN" dirty="0"/>
          </a:p>
          <a:p>
            <a:pPr marL="342900" indent="-342900">
              <a:buAutoNum type="arabicPeriod"/>
            </a:pPr>
            <a:endParaRPr lang="en-IN" dirty="0"/>
          </a:p>
        </p:txBody>
      </p:sp>
    </p:spTree>
    <p:extLst>
      <p:ext uri="{BB962C8B-B14F-4D97-AF65-F5344CB8AC3E}">
        <p14:creationId xmlns:p14="http://schemas.microsoft.com/office/powerpoint/2010/main" val="31275709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282AD9B-EB08-2CBF-427F-07EA3103199C}"/>
              </a:ext>
            </a:extLst>
          </p:cNvPr>
          <p:cNvPicPr>
            <a:picLocks noGrp="1" noChangeAspect="1"/>
          </p:cNvPicPr>
          <p:nvPr>
            <p:ph type="pic" idx="1"/>
          </p:nvPr>
        </p:nvPicPr>
        <p:blipFill rotWithShape="1">
          <a:blip r:embed="rId2"/>
          <a:srcRect t="20664" b="20664"/>
          <a:stretch/>
        </p:blipFill>
        <p:spPr/>
      </p:pic>
      <p:sp>
        <p:nvSpPr>
          <p:cNvPr id="6" name="Text Placeholder 5">
            <a:extLst>
              <a:ext uri="{FF2B5EF4-FFF2-40B4-BE49-F238E27FC236}">
                <a16:creationId xmlns:a16="http://schemas.microsoft.com/office/drawing/2014/main" id="{67B5C5FA-50D5-B6F0-536F-A0ED3CDCE42D}"/>
              </a:ext>
            </a:extLst>
          </p:cNvPr>
          <p:cNvSpPr>
            <a:spLocks noGrp="1"/>
          </p:cNvSpPr>
          <p:nvPr>
            <p:ph type="body" sz="half" idx="2"/>
          </p:nvPr>
        </p:nvSpPr>
        <p:spPr>
          <a:xfrm>
            <a:off x="99060" y="4640747"/>
            <a:ext cx="10817227" cy="493712"/>
          </a:xfrm>
        </p:spPr>
        <p:txBody>
          <a:bodyPr>
            <a:normAutofit/>
          </a:bodyPr>
          <a:lstStyle/>
          <a:p>
            <a:r>
              <a:rPr lang="en-IN" sz="2000" dirty="0">
                <a:latin typeface="Bahnschrift SemiBold Condensed" panose="020B0502040204020203" pitchFamily="34" charset="0"/>
              </a:rPr>
              <a:t>Here is the raw financial data for the analysis and visualization.</a:t>
            </a:r>
            <a:endParaRPr lang="en-IN" sz="2000" dirty="0"/>
          </a:p>
        </p:txBody>
      </p:sp>
    </p:spTree>
    <p:extLst>
      <p:ext uri="{BB962C8B-B14F-4D97-AF65-F5344CB8AC3E}">
        <p14:creationId xmlns:p14="http://schemas.microsoft.com/office/powerpoint/2010/main" val="3611091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BE27D34D-BBD2-1BEC-FDC9-3FB8DAFBD5AB}"/>
              </a:ext>
            </a:extLst>
          </p:cNvPr>
          <p:cNvPicPr>
            <a:picLocks noGrp="1" noChangeAspect="1"/>
          </p:cNvPicPr>
          <p:nvPr>
            <p:ph type="pic" idx="1"/>
          </p:nvPr>
        </p:nvPicPr>
        <p:blipFill>
          <a:blip r:embed="rId2"/>
          <a:srcRect t="20664" b="20664"/>
          <a:stretch>
            <a:fillRect/>
          </a:stretch>
        </p:blipFill>
        <p:spPr/>
      </p:pic>
      <p:sp>
        <p:nvSpPr>
          <p:cNvPr id="6" name="Text Placeholder 5">
            <a:extLst>
              <a:ext uri="{FF2B5EF4-FFF2-40B4-BE49-F238E27FC236}">
                <a16:creationId xmlns:a16="http://schemas.microsoft.com/office/drawing/2014/main" id="{64D0126A-5F73-4EA7-F964-B23F4C4539FB}"/>
              </a:ext>
            </a:extLst>
          </p:cNvPr>
          <p:cNvSpPr>
            <a:spLocks noGrp="1"/>
          </p:cNvSpPr>
          <p:nvPr>
            <p:ph type="body" sz="half" idx="2"/>
          </p:nvPr>
        </p:nvSpPr>
        <p:spPr>
          <a:xfrm>
            <a:off x="1324545" y="4705086"/>
            <a:ext cx="10131427" cy="493712"/>
          </a:xfrm>
        </p:spPr>
        <p:txBody>
          <a:bodyPr>
            <a:normAutofit/>
          </a:bodyPr>
          <a:lstStyle/>
          <a:p>
            <a:r>
              <a:rPr lang="en-IN" dirty="0"/>
              <a:t>Here, I did some analysis for the sales. You can see there I analyse the sales country wise, segment wise and product wise.</a:t>
            </a:r>
          </a:p>
        </p:txBody>
      </p:sp>
    </p:spTree>
    <p:extLst>
      <p:ext uri="{BB962C8B-B14F-4D97-AF65-F5344CB8AC3E}">
        <p14:creationId xmlns:p14="http://schemas.microsoft.com/office/powerpoint/2010/main" val="12658996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D94B296-68EB-3592-FC95-26BFCE631A8F}"/>
              </a:ext>
            </a:extLst>
          </p:cNvPr>
          <p:cNvPicPr>
            <a:picLocks noGrp="1" noChangeAspect="1"/>
          </p:cNvPicPr>
          <p:nvPr>
            <p:ph type="pic" idx="1"/>
          </p:nvPr>
        </p:nvPicPr>
        <p:blipFill rotWithShape="1">
          <a:blip r:embed="rId2"/>
          <a:srcRect t="20664" b="20664"/>
          <a:stretch/>
        </p:blipFill>
        <p:spPr/>
      </p:pic>
      <p:sp>
        <p:nvSpPr>
          <p:cNvPr id="6" name="Text Placeholder 5">
            <a:extLst>
              <a:ext uri="{FF2B5EF4-FFF2-40B4-BE49-F238E27FC236}">
                <a16:creationId xmlns:a16="http://schemas.microsoft.com/office/drawing/2014/main" id="{0015AE2B-A771-38E3-B9B7-648B6A45CCB1}"/>
              </a:ext>
            </a:extLst>
          </p:cNvPr>
          <p:cNvSpPr>
            <a:spLocks noGrp="1"/>
          </p:cNvSpPr>
          <p:nvPr>
            <p:ph type="body" sz="half" idx="2"/>
          </p:nvPr>
        </p:nvSpPr>
        <p:spPr>
          <a:xfrm>
            <a:off x="1470661" y="4660230"/>
            <a:ext cx="10131427" cy="493712"/>
          </a:xfrm>
        </p:spPr>
        <p:txBody>
          <a:bodyPr>
            <a:normAutofit/>
          </a:bodyPr>
          <a:lstStyle/>
          <a:p>
            <a:r>
              <a:rPr lang="en-IN" sz="2000" dirty="0"/>
              <a:t>Here I did the same analysis for profits.</a:t>
            </a:r>
          </a:p>
        </p:txBody>
      </p:sp>
    </p:spTree>
    <p:extLst>
      <p:ext uri="{BB962C8B-B14F-4D97-AF65-F5344CB8AC3E}">
        <p14:creationId xmlns:p14="http://schemas.microsoft.com/office/powerpoint/2010/main" val="10814569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6283A66-A792-AC19-AEDD-D94A6206A6EE}"/>
              </a:ext>
            </a:extLst>
          </p:cNvPr>
          <p:cNvPicPr>
            <a:picLocks noGrp="1" noChangeAspect="1"/>
          </p:cNvPicPr>
          <p:nvPr>
            <p:ph type="pic" idx="1"/>
          </p:nvPr>
        </p:nvPicPr>
        <p:blipFill rotWithShape="1">
          <a:blip r:embed="rId2"/>
          <a:srcRect t="20664" b="20664"/>
          <a:stretch/>
        </p:blipFill>
        <p:spPr/>
      </p:pic>
      <p:sp>
        <p:nvSpPr>
          <p:cNvPr id="6" name="Text Placeholder 5">
            <a:extLst>
              <a:ext uri="{FF2B5EF4-FFF2-40B4-BE49-F238E27FC236}">
                <a16:creationId xmlns:a16="http://schemas.microsoft.com/office/drawing/2014/main" id="{436D60A8-912E-DDB2-E310-50A97933B47D}"/>
              </a:ext>
            </a:extLst>
          </p:cNvPr>
          <p:cNvSpPr>
            <a:spLocks noGrp="1"/>
          </p:cNvSpPr>
          <p:nvPr>
            <p:ph type="body" sz="half" idx="2"/>
          </p:nvPr>
        </p:nvSpPr>
        <p:spPr>
          <a:xfrm>
            <a:off x="1310620" y="4779123"/>
            <a:ext cx="10394728" cy="682472"/>
          </a:xfrm>
        </p:spPr>
        <p:txBody>
          <a:bodyPr>
            <a:normAutofit/>
          </a:bodyPr>
          <a:lstStyle/>
          <a:p>
            <a:r>
              <a:rPr lang="en-IN" dirty="0"/>
              <a:t>Here I did product analysis. From there you can see that What was the most demandable product?, What was the most costly product? and last one was the all over performance of the product.</a:t>
            </a:r>
          </a:p>
        </p:txBody>
      </p:sp>
    </p:spTree>
    <p:extLst>
      <p:ext uri="{BB962C8B-B14F-4D97-AF65-F5344CB8AC3E}">
        <p14:creationId xmlns:p14="http://schemas.microsoft.com/office/powerpoint/2010/main" val="521440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FE80680E-AD98-83E7-505F-FED42168A9DC}"/>
              </a:ext>
            </a:extLst>
          </p:cNvPr>
          <p:cNvPicPr>
            <a:picLocks noGrp="1" noChangeAspect="1"/>
          </p:cNvPicPr>
          <p:nvPr>
            <p:ph type="pic" idx="1"/>
          </p:nvPr>
        </p:nvPicPr>
        <p:blipFill rotWithShape="1">
          <a:blip r:embed="rId2"/>
          <a:srcRect t="17879" b="17879"/>
          <a:stretch/>
        </p:blipFill>
        <p:spPr>
          <a:xfrm>
            <a:off x="805379" y="914400"/>
            <a:ext cx="10632242" cy="3863340"/>
          </a:xfrm>
        </p:spPr>
      </p:pic>
      <p:sp>
        <p:nvSpPr>
          <p:cNvPr id="6" name="Text Placeholder 5">
            <a:extLst>
              <a:ext uri="{FF2B5EF4-FFF2-40B4-BE49-F238E27FC236}">
                <a16:creationId xmlns:a16="http://schemas.microsoft.com/office/drawing/2014/main" id="{DEA9F141-7315-335A-1782-86BFC7A40735}"/>
              </a:ext>
            </a:extLst>
          </p:cNvPr>
          <p:cNvSpPr>
            <a:spLocks noGrp="1"/>
          </p:cNvSpPr>
          <p:nvPr>
            <p:ph type="body" sz="half" idx="2"/>
          </p:nvPr>
        </p:nvSpPr>
        <p:spPr>
          <a:xfrm>
            <a:off x="1030286" y="5313902"/>
            <a:ext cx="10131427" cy="493712"/>
          </a:xfrm>
        </p:spPr>
        <p:txBody>
          <a:bodyPr>
            <a:normAutofit/>
          </a:bodyPr>
          <a:lstStyle/>
          <a:p>
            <a:r>
              <a:rPr lang="en-IN" sz="2000" dirty="0"/>
              <a:t>Here you can saw the performance of the company on monthly, quarterly and yearly. </a:t>
            </a:r>
          </a:p>
        </p:txBody>
      </p:sp>
    </p:spTree>
    <p:extLst>
      <p:ext uri="{BB962C8B-B14F-4D97-AF65-F5344CB8AC3E}">
        <p14:creationId xmlns:p14="http://schemas.microsoft.com/office/powerpoint/2010/main" val="41091861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6E79C43-3E06-F0ED-A1E9-89218DB5D1FC}"/>
              </a:ext>
            </a:extLst>
          </p:cNvPr>
          <p:cNvPicPr>
            <a:picLocks noGrp="1" noChangeAspect="1"/>
          </p:cNvPicPr>
          <p:nvPr>
            <p:ph type="pic" idx="1"/>
          </p:nvPr>
        </p:nvPicPr>
        <p:blipFill>
          <a:blip r:embed="rId2"/>
          <a:srcRect t="17879" b="17879"/>
          <a:stretch>
            <a:fillRect/>
          </a:stretch>
        </p:blipFill>
        <p:spPr>
          <a:xfrm>
            <a:off x="837284" y="1203960"/>
            <a:ext cx="10585096" cy="3268980"/>
          </a:xfrm>
        </p:spPr>
      </p:pic>
      <p:sp>
        <p:nvSpPr>
          <p:cNvPr id="4" name="Text Placeholder 3">
            <a:extLst>
              <a:ext uri="{FF2B5EF4-FFF2-40B4-BE49-F238E27FC236}">
                <a16:creationId xmlns:a16="http://schemas.microsoft.com/office/drawing/2014/main" id="{CDF35D62-23B5-ECAE-670A-ED43BC2A5134}"/>
              </a:ext>
            </a:extLst>
          </p:cNvPr>
          <p:cNvSpPr>
            <a:spLocks noGrp="1"/>
          </p:cNvSpPr>
          <p:nvPr>
            <p:ph type="body" sz="half" idx="2"/>
          </p:nvPr>
        </p:nvSpPr>
        <p:spPr>
          <a:xfrm>
            <a:off x="624840" y="5017662"/>
            <a:ext cx="10942320" cy="931515"/>
          </a:xfrm>
        </p:spPr>
        <p:txBody>
          <a:bodyPr>
            <a:noAutofit/>
          </a:bodyPr>
          <a:lstStyle/>
          <a:p>
            <a:r>
              <a:rPr lang="en-IN" sz="2000" dirty="0"/>
              <a:t>Here you can saw the discount section where the most discount was occur. How much discount are converted into sales . From the chart you can identify that high discount isn’t the cause of high sales.</a:t>
            </a:r>
          </a:p>
        </p:txBody>
      </p:sp>
    </p:spTree>
    <p:extLst>
      <p:ext uri="{BB962C8B-B14F-4D97-AF65-F5344CB8AC3E}">
        <p14:creationId xmlns:p14="http://schemas.microsoft.com/office/powerpoint/2010/main" val="100895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id="{9564AC93-0BF1-540B-B430-B7DC36E3F92D}"/>
              </a:ext>
            </a:extLst>
          </p:cNvPr>
          <p:cNvPicPr>
            <a:picLocks noGrp="1" noChangeAspect="1"/>
          </p:cNvPicPr>
          <p:nvPr>
            <p:ph type="pic" idx="1"/>
          </p:nvPr>
        </p:nvPicPr>
        <p:blipFill>
          <a:blip r:embed="rId2"/>
          <a:srcRect t="20664" b="20664"/>
          <a:stretch>
            <a:fillRect/>
          </a:stretch>
        </p:blipFill>
        <p:spPr/>
      </p:pic>
      <p:sp>
        <p:nvSpPr>
          <p:cNvPr id="4" name="Text Placeholder 3">
            <a:extLst>
              <a:ext uri="{FF2B5EF4-FFF2-40B4-BE49-F238E27FC236}">
                <a16:creationId xmlns:a16="http://schemas.microsoft.com/office/drawing/2014/main" id="{2CA461D3-3B6E-76B9-754F-07622E5E6408}"/>
              </a:ext>
            </a:extLst>
          </p:cNvPr>
          <p:cNvSpPr>
            <a:spLocks noGrp="1"/>
          </p:cNvSpPr>
          <p:nvPr>
            <p:ph type="body" sz="half" idx="2"/>
          </p:nvPr>
        </p:nvSpPr>
        <p:spPr/>
        <p:txBody>
          <a:bodyPr>
            <a:normAutofit lnSpcReduction="10000"/>
          </a:bodyPr>
          <a:lstStyle/>
          <a:p>
            <a:r>
              <a:rPr lang="en-IN" dirty="0"/>
              <a:t>In this picture you can see , I did some analysis for Cost of gross sales . From there you can understand in which area company's expenses are most and were least.</a:t>
            </a:r>
          </a:p>
        </p:txBody>
      </p:sp>
    </p:spTree>
    <p:extLst>
      <p:ext uri="{BB962C8B-B14F-4D97-AF65-F5344CB8AC3E}">
        <p14:creationId xmlns:p14="http://schemas.microsoft.com/office/powerpoint/2010/main" val="704826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a:extLst>
              <a:ext uri="{FF2B5EF4-FFF2-40B4-BE49-F238E27FC236}">
                <a16:creationId xmlns:a16="http://schemas.microsoft.com/office/drawing/2014/main" id="{857B386B-3394-FD0E-8A5A-A320EE85AC8C}"/>
              </a:ext>
            </a:extLst>
          </p:cNvPr>
          <p:cNvPicPr>
            <a:picLocks noGrp="1" noChangeAspect="1"/>
          </p:cNvPicPr>
          <p:nvPr>
            <p:ph type="pic" idx="1"/>
          </p:nvPr>
        </p:nvPicPr>
        <p:blipFill>
          <a:blip r:embed="rId2"/>
          <a:srcRect t="20664" b="20664"/>
          <a:stretch>
            <a:fillRect/>
          </a:stretch>
        </p:blipFill>
        <p:spPr/>
      </p:pic>
      <p:sp>
        <p:nvSpPr>
          <p:cNvPr id="4" name="Text Placeholder 3">
            <a:extLst>
              <a:ext uri="{FF2B5EF4-FFF2-40B4-BE49-F238E27FC236}">
                <a16:creationId xmlns:a16="http://schemas.microsoft.com/office/drawing/2014/main" id="{760DA8EA-96D7-8484-1FAA-94E3BA09CA26}"/>
              </a:ext>
            </a:extLst>
          </p:cNvPr>
          <p:cNvSpPr>
            <a:spLocks noGrp="1"/>
          </p:cNvSpPr>
          <p:nvPr>
            <p:ph type="body" sz="half" idx="2"/>
          </p:nvPr>
        </p:nvSpPr>
        <p:spPr/>
        <p:txBody>
          <a:bodyPr>
            <a:normAutofit/>
          </a:bodyPr>
          <a:lstStyle/>
          <a:p>
            <a:r>
              <a:rPr lang="en-IN" dirty="0"/>
              <a:t>From this image you can see that I was successfully able to upload the data in my MY SQL work bench.</a:t>
            </a:r>
          </a:p>
        </p:txBody>
      </p:sp>
    </p:spTree>
    <p:extLst>
      <p:ext uri="{BB962C8B-B14F-4D97-AF65-F5344CB8AC3E}">
        <p14:creationId xmlns:p14="http://schemas.microsoft.com/office/powerpoint/2010/main" val="638973620"/>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docProps/app.xml><?xml version="1.0" encoding="utf-8"?>
<Properties xmlns="http://schemas.openxmlformats.org/officeDocument/2006/extended-properties" xmlns:vt="http://schemas.openxmlformats.org/officeDocument/2006/docPropsVTypes">
  <Template>Organic</Template>
  <TotalTime>119</TotalTime>
  <Words>439</Words>
  <Application>Microsoft Office PowerPoint</Application>
  <PresentationFormat>Widescreen</PresentationFormat>
  <Paragraphs>25</Paragraphs>
  <Slides>15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Algerian</vt:lpstr>
      <vt:lpstr>Arial</vt:lpstr>
      <vt:lpstr>Bahnschrift SemiBold Condensed</vt:lpstr>
      <vt:lpstr>Garamond</vt:lpstr>
      <vt:lpstr>Organic</vt:lpstr>
      <vt:lpstr>Capstone Project 2023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Project 2023</dc:title>
  <dc:creator>Niladri Biswas</dc:creator>
  <cp:lastModifiedBy>Niladri Biswas</cp:lastModifiedBy>
  <cp:revision>1</cp:revision>
  <dcterms:created xsi:type="dcterms:W3CDTF">2023-02-06T19:09:34Z</dcterms:created>
  <dcterms:modified xsi:type="dcterms:W3CDTF">2023-02-06T21:09:18Z</dcterms:modified>
</cp:coreProperties>
</file>